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Gelasio" panose="020B0604020202020204" charset="0"/>
      <p:regular r:id="rId14"/>
    </p:embeddedFont>
    <p:embeddedFont>
      <p:font typeface="Gelasio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51A9FA-0BE6-D048-B374-3BD76BF3AA99}" v="84" dt="2025-04-03T16:05:39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911A2-0BE9-429D-B1A6-91751DFE547D}" type="datetimeFigureOut">
              <a:t>4/3/2025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A3AB4-BA14-46F1-99AE-C632CC5749E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397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/>
          <p:cNvSpPr/>
          <p:nvPr/>
        </p:nvSpPr>
        <p:spPr>
          <a:xfrm>
            <a:off x="793790" y="578453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2B5C05F-6C10-AAB8-B9A1-704086EB8325}"/>
              </a:ext>
            </a:extLst>
          </p:cNvPr>
          <p:cNvSpPr>
            <a:spLocks noGrp="1"/>
          </p:cNvSpPr>
          <p:nvPr/>
        </p:nvSpPr>
        <p:spPr>
          <a:xfrm>
            <a:off x="2570922" y="1690062"/>
            <a:ext cx="9144000" cy="17908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latin typeface="Times New Roman"/>
                <a:cs typeface="Times New Roman"/>
              </a:rPr>
              <a:t>Introduction To AI (AI-101B)</a:t>
            </a:r>
            <a:endParaRPr lang="en-US" sz="3500" b="1" dirty="0">
              <a:latin typeface="Times New Roman"/>
              <a:cs typeface="Times New Roman"/>
            </a:endParaRPr>
          </a:p>
          <a:p>
            <a:r>
              <a:rPr lang="en-IN" sz="3500" b="1" dirty="0">
                <a:latin typeface="Times New Roman"/>
                <a:cs typeface="Times New Roman"/>
              </a:rPr>
              <a:t>Even Semester</a:t>
            </a:r>
            <a:b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500" b="1" dirty="0">
                <a:latin typeface="Times New Roman"/>
                <a:cs typeface="Times New Roman"/>
              </a:rPr>
              <a:t>Session 2024-25</a:t>
            </a:r>
            <a:endParaRPr lang="en-US" sz="3500" b="1">
              <a:latin typeface="Times New Roman"/>
              <a:cs typeface="Times New Roman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2C24FBC-2E61-AD49-3BD0-DA7AA89F9A81}"/>
              </a:ext>
            </a:extLst>
          </p:cNvPr>
          <p:cNvSpPr>
            <a:spLocks noGrp="1"/>
          </p:cNvSpPr>
          <p:nvPr/>
        </p:nvSpPr>
        <p:spPr>
          <a:xfrm>
            <a:off x="2570922" y="3773427"/>
            <a:ext cx="9144000" cy="24129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 dirty="0">
                <a:latin typeface="Times New Roman"/>
                <a:cs typeface="Times New Roman"/>
              </a:rPr>
              <a:t>WEATHER DATA ANALYSIS</a:t>
            </a:r>
            <a:endParaRPr lang="en-US" dirty="0"/>
          </a:p>
          <a:p>
            <a:r>
              <a:rPr lang="en-US" b="1" dirty="0">
                <a:latin typeface="Times New Roman"/>
                <a:cs typeface="Times New Roman"/>
              </a:rPr>
              <a:t>SHASHANK SINGH - 202410116100194</a:t>
            </a:r>
            <a:endParaRPr lang="en-US" dirty="0"/>
          </a:p>
          <a:p>
            <a:r>
              <a:rPr lang="en-US" b="1" dirty="0">
                <a:latin typeface="Times New Roman"/>
                <a:cs typeface="Times New Roman"/>
              </a:rPr>
              <a:t>TARUN KUMAR – 202410116100223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/>
                <a:cs typeface="Times New Roman"/>
              </a:rPr>
              <a:t>VISHAL DAGAR – 202410116100249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cs typeface="Times New Roman"/>
              </a:rPr>
              <a:t>VISHAL – 202410116100238 </a:t>
            </a:r>
          </a:p>
          <a:p>
            <a:endParaRPr lang="en-US" b="1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3043289-20F1-1B73-C850-CE92562B546B}"/>
              </a:ext>
            </a:extLst>
          </p:cNvPr>
          <p:cNvSpPr txBox="1">
            <a:spLocks/>
          </p:cNvSpPr>
          <p:nvPr/>
        </p:nvSpPr>
        <p:spPr>
          <a:xfrm>
            <a:off x="10279873" y="6568492"/>
            <a:ext cx="3035300" cy="10772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defPPr>
              <a:defRPr lang="en-US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b="1" u="sng" dirty="0">
                <a:latin typeface="Times New Roman"/>
                <a:cs typeface="Times New Roman"/>
              </a:rPr>
              <a:t>Project Supervisor:</a:t>
            </a:r>
          </a:p>
          <a:p>
            <a:pPr algn="just"/>
            <a:r>
              <a:rPr lang="en-IN" b="1" dirty="0">
                <a:solidFill>
                  <a:srgbClr val="FF0000"/>
                </a:solidFill>
                <a:ea typeface="+mn-lt"/>
                <a:cs typeface="+mn-lt"/>
              </a:rPr>
              <a:t>Mrs. Komal </a:t>
            </a:r>
            <a:r>
              <a:rPr lang="en-IN" b="1" dirty="0" err="1">
                <a:solidFill>
                  <a:srgbClr val="FF0000"/>
                </a:solidFill>
                <a:ea typeface="+mn-lt"/>
                <a:cs typeface="+mn-lt"/>
              </a:rPr>
              <a:t>Salgotra</a:t>
            </a:r>
            <a:endParaRPr lang="en-IN" dirty="0" err="1">
              <a:solidFill>
                <a:srgbClr val="FF0000"/>
              </a:solidFill>
            </a:endParaRPr>
          </a:p>
          <a:p>
            <a:pPr algn="just"/>
            <a:r>
              <a:rPr lang="en-IN" b="1" dirty="0">
                <a:solidFill>
                  <a:srgbClr val="FF0000"/>
                </a:solidFill>
                <a:ea typeface="+mn-lt"/>
                <a:cs typeface="+mn-lt"/>
              </a:rPr>
              <a:t>ASSISTANT PROFESSOR</a:t>
            </a:r>
            <a:endParaRPr lang="en-IN" dirty="0">
              <a:solidFill>
                <a:srgbClr val="FF0000"/>
              </a:solidFill>
            </a:endParaRPr>
          </a:p>
          <a:p>
            <a:pPr algn="just"/>
            <a:endParaRPr lang="en-IN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A50B94-DBEB-9815-4684-223EC27F9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0"/>
            <a:ext cx="14630400" cy="13844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DD946F1-B71D-DE3E-1F42-4034DD02443F}"/>
              </a:ext>
            </a:extLst>
          </p:cNvPr>
          <p:cNvSpPr/>
          <p:nvPr/>
        </p:nvSpPr>
        <p:spPr>
          <a:xfrm>
            <a:off x="12460357" y="7530548"/>
            <a:ext cx="2173356" cy="702365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558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Weather Data: 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573304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Critical Insights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29053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Uncover trends and patterns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573304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Enhanced Decisions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29053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Make informed choices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07067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Sustainable Future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2429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Build resilient communities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A2431F-3BAC-0260-B268-19CA6EF4BF8A}"/>
              </a:ext>
            </a:extLst>
          </p:cNvPr>
          <p:cNvSpPr/>
          <p:nvPr/>
        </p:nvSpPr>
        <p:spPr>
          <a:xfrm>
            <a:off x="12460357" y="7530548"/>
            <a:ext cx="2173356" cy="702365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78C2F62-13FB-183A-6F59-3227F94DE5C8}"/>
              </a:ext>
            </a:extLst>
          </p:cNvPr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484237"/>
                </a:solidFill>
                <a:latin typeface="Gelasio Semi Bold"/>
                <a:ea typeface="Gelasio Semi Bold" pitchFamily="34" charset="-122"/>
                <a:cs typeface="Gelasio Semi Bold"/>
              </a:rPr>
              <a:t>Thank You !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06DF5EF-F299-DDB8-ECDB-052F9614F029}"/>
              </a:ext>
            </a:extLst>
          </p:cNvPr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0594E2-CBF6-3BEE-D29D-9D41C8370BC4}"/>
              </a:ext>
            </a:extLst>
          </p:cNvPr>
          <p:cNvSpPr/>
          <p:nvPr/>
        </p:nvSpPr>
        <p:spPr>
          <a:xfrm>
            <a:off x="12679680" y="7650480"/>
            <a:ext cx="1828800" cy="47244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358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31037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Analyze Weather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Uncover underlying trends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Interpret Patterns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 complex relationships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987326-8DFB-9172-8C3A-DED7FD7EC116}"/>
              </a:ext>
            </a:extLst>
          </p:cNvPr>
          <p:cNvSpPr/>
          <p:nvPr/>
        </p:nvSpPr>
        <p:spPr>
          <a:xfrm>
            <a:off x="12460357" y="7530548"/>
            <a:ext cx="2173356" cy="702365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406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Significance of Weather Data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0269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4026932"/>
            <a:ext cx="33954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Climate Change Insights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5173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 changing weather patterns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5362218"/>
            <a:ext cx="30268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Sustainable Solutions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Critical tool for development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55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Weather's Impact on Agriculture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07288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3033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Temperature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523655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Crop growth and yield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0664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566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Rainfall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5057418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Water availability and irrigation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14041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Wind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591181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Erosion and pollination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80180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Weather and Transportation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00394" y="426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Aviation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643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Flight safety and scheduling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5430083" y="453640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481304" y="3271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Maritime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1304" y="3761661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Shipping routes and conditions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910393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EE8DD"/>
          </a:solidFill>
          <a:ln/>
        </p:spPr>
      </p:sp>
      <p:sp>
        <p:nvSpPr>
          <p:cNvPr id="12" name="Text 8"/>
          <p:cNvSpPr/>
          <p:nvPr/>
        </p:nvSpPr>
        <p:spPr>
          <a:xfrm>
            <a:off x="8066246" y="3014305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481304" y="5267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Road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481304" y="575762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Driving conditions and safety</a:t>
            </a:r>
            <a:endParaRPr lang="en-US" sz="17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910393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EE8DD"/>
          </a:solidFill>
          <a:ln/>
        </p:spPr>
      </p:sp>
      <p:sp>
        <p:nvSpPr>
          <p:cNvPr id="17" name="Text 12"/>
          <p:cNvSpPr/>
          <p:nvPr/>
        </p:nvSpPr>
        <p:spPr>
          <a:xfrm>
            <a:off x="8066246" y="605837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360E1F-99AC-EB12-6C4D-6087255E3070}"/>
              </a:ext>
            </a:extLst>
          </p:cNvPr>
          <p:cNvSpPr/>
          <p:nvPr/>
        </p:nvSpPr>
        <p:spPr>
          <a:xfrm>
            <a:off x="12460357" y="7530548"/>
            <a:ext cx="2173356" cy="702365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Weather Affecting Industries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Energy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Demand and supply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Tourism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Travel and recreation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Retail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Consumer behavior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111115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Weather Data for Disaster Management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9493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Response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30320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Rapid reaction to emergencies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7436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Mitigation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27436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Reducing potential impacts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8602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6110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Preparedness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26110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Planning for future events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6B4E-9CBE-3F2A-B474-A32D9D5ACAFC}"/>
              </a:ext>
            </a:extLst>
          </p:cNvPr>
          <p:cNvSpPr/>
          <p:nvPr/>
        </p:nvSpPr>
        <p:spPr>
          <a:xfrm>
            <a:off x="12460357" y="7530548"/>
            <a:ext cx="2173356" cy="702365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72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Making Informed Predictions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68322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90%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290536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Improved weather forecasts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2768322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2X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4290536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Faster decision-making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7846" y="5447228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30%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154323" y="6479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Savings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7846" y="6969443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Reduced economic losses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Building Sustainable Solutions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7339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Policy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Informed climate strategies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45353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4453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Innovations in renewable energy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5336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533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Community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Resilient communities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11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28</cp:revision>
  <dcterms:created xsi:type="dcterms:W3CDTF">2025-04-03T15:56:23Z</dcterms:created>
  <dcterms:modified xsi:type="dcterms:W3CDTF">2025-04-03T16:08:10Z</dcterms:modified>
</cp:coreProperties>
</file>